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84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37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8/4/2021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Қашқадарё вилояти, Китоб тумани</a:t>
            </a:r>
            <a:endParaRPr lang="ru-RU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24461" y="1182360"/>
            <a:ext cx="1659923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Пайпоқ ишлаб чиқариш бизнеси хозирги кунда такомиллашиб бормоқда. Ишлаб чиқариш ускуналарининг 8 га якин авлодлари ишлаб чиқилди. Бу эса турли хил кўриниш ва дизайн дегани. Ушбу лойиха 343,7 млн.сўм маблағ эвазига ташкил этилиб, 1 йилда </a:t>
            </a:r>
            <a:r>
              <a:rPr lang="uz-Cyrl-UZ" sz="1100" b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ўртача қувватда    164 160 дона пайпоқ ишлаб чиқаришни мақсад қилган</a:t>
            </a:r>
            <a:endParaRPr lang="uz-Cyrl-UZ" sz="11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401733" y="1151487"/>
            <a:ext cx="1674288" cy="635000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/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 манзили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иқтисодий кўрсаткичлари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>
              <a:solidFill>
                <a:schemeClr val="bg1"/>
              </a:solidFill>
            </a:endParaRPr>
          </a:p>
          <a:p>
            <a:pPr algn="ctr" fontAlgn="base"/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795882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ru-RU" sz="1400" b="1" dirty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Лойиҳа тавсифи</a:t>
            </a:r>
            <a:endParaRPr lang="ru-RU" b="1" cap="all" dirty="0">
              <a:solidFill>
                <a:schemeClr val="bg1"/>
              </a:solidFill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Ўз маблағи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Банк кредити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359872" y="4621885"/>
            <a:ext cx="1686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Ишчи ўрин сони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249147" y="5833474"/>
            <a:ext cx="1898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Ишга тушиш вақти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637578" y="5089610"/>
            <a:ext cx="585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211.4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644747" y="6327003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132,3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7653928" y="5053229"/>
            <a:ext cx="9653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4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нафар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645287" y="6279978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-202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endParaRPr lang="ru-RU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86400" y="4983894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dirty="0">
                <a:latin typeface="Bahnschrift SemiBold SemiConden" pitchFamily="34" charset="0"/>
              </a:rPr>
              <a:t>Лойиҳа қиймати </a:t>
            </a:r>
          </a:p>
        </p:txBody>
      </p:sp>
      <p:sp>
        <p:nvSpPr>
          <p:cNvPr id="170" name="Прямоугольник 169"/>
          <p:cNvSpPr/>
          <p:nvPr/>
        </p:nvSpPr>
        <p:spPr>
          <a:xfrm>
            <a:off x="5890055" y="5436977"/>
            <a:ext cx="8979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sz="2400" b="1" dirty="0">
                <a:solidFill>
                  <a:srgbClr val="FF0000"/>
                </a:solidFill>
                <a:latin typeface="Bahnschrift SemiBold SemiConden" pitchFamily="34" charset="0"/>
              </a:rPr>
              <a:t>343</a:t>
            </a:r>
            <a:r>
              <a:rPr lang="ru-RU" sz="2400" b="1" dirty="0">
                <a:solidFill>
                  <a:srgbClr val="FF0000"/>
                </a:solidFill>
                <a:latin typeface="Bahnschrift SemiBold SemiConden" pitchFamily="34" charset="0"/>
              </a:rPr>
              <a:t>,</a:t>
            </a:r>
            <a:r>
              <a:rPr lang="uz-Cyrl-UZ" sz="2400" b="1" dirty="0">
                <a:solidFill>
                  <a:srgbClr val="FF0000"/>
                </a:solidFill>
                <a:latin typeface="Bahnschrift SemiBold SemiConden" pitchFamily="34" charset="0"/>
              </a:rPr>
              <a:t>7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5909037" y="5865338"/>
            <a:ext cx="1018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latin typeface="Bahnschrift SemiBold SemiConden" pitchFamily="34" charset="0"/>
              </a:rPr>
              <a:t>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Н</a:t>
            </a:r>
            <a:r>
              <a:rPr lang="en-US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200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199360" y="5147962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МЛН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4217437" y="6395786"/>
            <a:ext cx="896399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РД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355339" y="1188903"/>
            <a:ext cx="18054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altLang="ru-RU" sz="1600" b="1" dirty="0">
                <a:solidFill>
                  <a:srgbClr val="FEFEFE"/>
                </a:solidFill>
              </a:rPr>
              <a:t>Пайпоқ маҳсулотлари</a:t>
            </a:r>
            <a:endParaRPr lang="uz-Cyrl-UZ" sz="1600" dirty="0"/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2584332" y="76761"/>
            <a:ext cx="6201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1" algn="ctr"/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“</a:t>
            </a:r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Пайпоқ ишлаб чиқариш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"</a:t>
            </a:r>
            <a:endParaRPr lang="ru-RU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301470" y="4212232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Ўз-ўзини қоплаш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453178" y="1889210"/>
            <a:ext cx="679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24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ой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Соф жорий қиймат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47244" y="2481877"/>
            <a:ext cx="9589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259.6 млн</a:t>
            </a:r>
          </a:p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     сўм</a:t>
            </a:r>
            <a:endParaRPr lang="ru-RU" sz="16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100" b="1" dirty="0">
                <a:solidFill>
                  <a:schemeClr val="bg1"/>
                </a:solidFill>
                <a:cs typeface="Arial" pitchFamily="34" charset="0"/>
              </a:rPr>
              <a:t>Ички даромадлилик даражаси(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IRR)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47446" y="2566543"/>
            <a:ext cx="551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38%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харажатлар тақсимоти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25082" y="427733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31047" y="14485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3328" y="1604918"/>
            <a:ext cx="117506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Бино қуриш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494448" y="21512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925312" y="2134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293427" y="1804796"/>
            <a:ext cx="9605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200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сўм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33855" y="2227070"/>
            <a:ext cx="113453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Ускуналар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811711" y="2157679"/>
            <a:ext cx="11581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Бошқа харажатлар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512196" y="2478879"/>
            <a:ext cx="10647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132,3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10927377" y="2464943"/>
            <a:ext cx="9284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11,4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10"/>
          <a:srcRect l="7174" t="8963" r="3637" b="8226"/>
          <a:stretch/>
        </p:blipFill>
        <p:spPr>
          <a:xfrm>
            <a:off x="3526989" y="1761730"/>
            <a:ext cx="1611650" cy="8390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989" y="3009251"/>
            <a:ext cx="1603457" cy="8919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" name="Рисунок 101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4742" y="2368185"/>
            <a:ext cx="1465090" cy="13732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648" y="4439155"/>
            <a:ext cx="2612773" cy="174184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0798" y="4563370"/>
            <a:ext cx="2551427" cy="16966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5273</TotalTime>
  <Words>155</Words>
  <Application>Microsoft Office PowerPoint</Application>
  <PresentationFormat>Widescreen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SemiConden</vt:lpstr>
      <vt:lpstr>Calibri</vt:lpstr>
      <vt:lpstr>Calibri Light</vt:lpstr>
      <vt:lpstr>Times New Roman</vt:lpstr>
      <vt:lpstr>Тема Office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Пользователь Windows</cp:lastModifiedBy>
  <cp:revision>455</cp:revision>
  <dcterms:created xsi:type="dcterms:W3CDTF">2020-12-11T07:51:35Z</dcterms:created>
  <dcterms:modified xsi:type="dcterms:W3CDTF">2021-08-04T13:01:00Z</dcterms:modified>
</cp:coreProperties>
</file>